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37" r:id="rId40"/>
    <p:sldId id="506" r:id="rId41"/>
    <p:sldId id="502" r:id="rId42"/>
    <p:sldId id="504" r:id="rId43"/>
    <p:sldId id="550" r:id="rId44"/>
    <p:sldId id="543" r:id="rId45"/>
    <p:sldId id="319" r:id="rId4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64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 err="1">
              <a:latin typeface="Arial Nova Light" panose="020B0304020202020204" pitchFamily="34" charset="0"/>
            </a:rPr>
            <a:t>Plataformas</a:t>
          </a:r>
          <a:r>
            <a:rPr lang="en-GB" sz="2000" dirty="0">
              <a:latin typeface="Arial Nova Light" panose="020B0304020202020204" pitchFamily="34" charset="0"/>
            </a:rPr>
            <a:t> </a:t>
          </a:r>
        </a:p>
        <a:p>
          <a:r>
            <a:rPr lang="en-GB" sz="2000" dirty="0">
              <a:latin typeface="Arial Nova Light" panose="020B0304020202020204" pitchFamily="34" charset="0"/>
            </a:rPr>
            <a:t>X-in-the-Loop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Arial Nova Light" panose="020B0304020202020204" pitchFamily="34" charset="0"/>
            </a:rPr>
            <a:t>Plataformas</a:t>
          </a:r>
          <a:r>
            <a:rPr lang="en-GB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Fundamentos</a:t>
            </a:r>
            <a:r>
              <a:rPr lang="en-US" dirty="0"/>
              <a:t> de la </a:t>
            </a:r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para la gestion del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 err="1"/>
              <a:t>Plataformas</a:t>
            </a:r>
            <a:r>
              <a:rPr lang="en-GB" sz="2800" dirty="0"/>
              <a:t> de </a:t>
            </a:r>
            <a:r>
              <a:rPr lang="en-GB" sz="2800" dirty="0" err="1"/>
              <a:t>testeo</a:t>
            </a:r>
            <a:r>
              <a:rPr lang="en-GB" sz="2800" dirty="0"/>
              <a:t> y </a:t>
            </a:r>
            <a:r>
              <a:rPr lang="en-GB" sz="2800" dirty="0" err="1"/>
              <a:t>validación</a:t>
            </a:r>
            <a:endParaRPr lang="en-GB" sz="2800" dirty="0"/>
          </a:p>
          <a:p>
            <a:endParaRPr lang="en-GB" sz="2800" dirty="0"/>
          </a:p>
          <a:p>
            <a:r>
              <a:rPr lang="es-ES" sz="2800" dirty="0"/>
              <a:t>Máster en Sistemas Inteligentes de Energía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Rama izquierda</a:t>
            </a: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Rama derecha</a:t>
            </a: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1812683" y="1316557"/>
            <a:ext cx="47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Desde la concepción hasta la retirada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El eje de tiempo está doblado y cada fase en la parte izquierda tiene su equivalente en la parte derecha.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En este curso la metodología de referencia será el modelo en V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904387" cy="428157"/>
          </a:xfrm>
        </p:spPr>
        <p:txBody>
          <a:bodyPr/>
          <a:lstStyle/>
          <a:p>
            <a:r>
              <a:rPr lang="es-ES" dirty="0"/>
              <a:t>Modelo en V (descomposición y diseño)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Alguien tiene una idea sobre un producto o servicio. 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Escribe cómo ´debería ser el producto o servicio.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El desarrollador escribe las necesidades y el escenario de operación 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en colaboración con el cliente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Lo que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quiere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cliente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interpreta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traslada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técnicos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para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seguirlos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durante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diseño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Se define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arquitectura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de alto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que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cumpla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con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Diseño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 y Hardware. </a:t>
            </a:r>
          </a:p>
          <a:p>
            <a:pPr algn="ctr"/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tecnología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apropiada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alumnado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alumnado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GB" sz="1800" dirty="0" err="1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grado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components (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electróncia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almacenamiento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control…)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components (construer PCBs,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escribir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829083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Probar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cada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hardware y software,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funcionando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unitario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Integrar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software y hardware para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crear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correcto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funcionamiento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Todos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forman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final.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hacen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pruebas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la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hace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contra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191465"/>
            <a:ext cx="2536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Soporte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operaciones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mantenimiento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Esta es la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parte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difícil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. ¿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Cómo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fueron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vuestros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proyectos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anteriores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estas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verificación</a:t>
            </a:r>
            <a:endParaRPr lang="en-GB" sz="32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51420" y="5210294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Verificación: ¿Estamos desarrollando el producto correctamente?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Asegurar que el sistema está diseñado correctamente, es seguro y funciona correctamente.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Validación: ¿Estamos desarrollando el producto correcto? 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Evalúa si el producto resuelve el problema del cliente. La validación se hace siempre contra requisitos.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verificación</a:t>
            </a:r>
            <a:endParaRPr lang="en-GB" sz="32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erificación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dos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consecutivas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alidación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dos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paralelas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consecutivas</a:t>
            </a:r>
            <a:endParaRPr lang="en-GB" sz="1600" dirty="0">
              <a:solidFill>
                <a:srgbClr val="ED88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paralelas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8476"/>
              </p:ext>
            </p:extLst>
          </p:nvPr>
        </p:nvGraphicFramePr>
        <p:xfrm>
          <a:off x="807395" y="4321899"/>
          <a:ext cx="7788115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3400336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1544470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Tarea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Verificación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GB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alidation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Comentarios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Comprobación de inspección para ver si el scooter eléctrico está listo para la prueba de conducción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Recopilar los resultados de las pruebas y redactar la documentación que demuestre el cumplimiento de los requisitos de seguridad.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Participación en talleres para definir requisitos y normas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Controlar que todos los requisitos de seguridad se incluyan en los documentos de diseño.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Inspección detallada de la calidad conforme a los documentos de diseño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para sistemas complejos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Cuando se desarrollan sistemas complejos, el modelo en V se extiende.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para sistemas complejos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Cuando se desarrollan sistemas complejos, el modelo en V se extiende.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Introducción.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Modelo en V.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basada en modelos.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Herramientas para la ingeniería de sistemas basada en modelos.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Ejemplos prácticos de ingenieros de sistema.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y diseño basado en modelos con MATLAB.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8498448" cy="428157"/>
          </a:xfrm>
        </p:spPr>
        <p:txBody>
          <a:bodyPr/>
          <a:lstStyle/>
          <a:p>
            <a:r>
              <a:rPr lang="es-ES" sz="2400" dirty="0"/>
              <a:t>Ingeniería de sistemas basada en modelos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Hasta hace unos años, el modelo en V se basaba en documentos.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requisitos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arquitectura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4385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Basado en documentos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documento final de una fase es un input para la siguiente.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Lista de documentos típicos del ciclo de vida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43898"/>
              </p:ext>
            </p:extLst>
          </p:nvPr>
        </p:nvGraphicFramePr>
        <p:xfrm>
          <a:off x="641978" y="1519143"/>
          <a:ext cx="7575543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243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/>
                        <a:t>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Sistema/Subsistema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Título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Arquitectura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/>
                        <a:t>Implementación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Lista de materiales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Esquemáticos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Diseño PCB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/>
                        <a:t>Verificación, validación y testeo (VVT)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Certificación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Pero los 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se utilizan más y más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modelo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Representación matemática o lógica de un sistema.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 de arquitectura de sistema en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Plataforma de simulación para ascensor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 los modelos, ha surgido la ingeniería basada en modelos (MBSE)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la </a:t>
            </a:r>
            <a:r>
              <a:rPr lang="en-GB" sz="2000" dirty="0" err="1">
                <a:latin typeface="Arial Nova Light" panose="020B0304020202020204" pitchFamily="34" charset="0"/>
              </a:rPr>
              <a:t>aplicación</a:t>
            </a:r>
            <a:r>
              <a:rPr lang="en-GB" sz="2000" dirty="0">
                <a:latin typeface="Arial Nova Light" panose="020B0304020202020204" pitchFamily="34" charset="0"/>
              </a:rPr>
              <a:t> </a:t>
            </a:r>
            <a:r>
              <a:rPr lang="en-GB" sz="2000" b="1" dirty="0" err="1">
                <a:latin typeface="Arial Nova Light" panose="020B0304020202020204" pitchFamily="34" charset="0"/>
              </a:rPr>
              <a:t>sistemática</a:t>
            </a:r>
            <a:r>
              <a:rPr lang="en-GB" sz="2000" b="1" dirty="0">
                <a:latin typeface="Arial Nova Light" panose="020B0304020202020204" pitchFamily="34" charset="0"/>
              </a:rPr>
              <a:t> y </a:t>
            </a:r>
            <a:r>
              <a:rPr lang="en-GB" sz="2000" b="1" dirty="0" err="1">
                <a:latin typeface="Arial Nova Light" panose="020B0304020202020204" pitchFamily="34" charset="0"/>
              </a:rPr>
              <a:t>formalizada</a:t>
            </a:r>
            <a:r>
              <a:rPr lang="en-GB" sz="2000" b="1" dirty="0">
                <a:latin typeface="Arial Nova Light" panose="020B0304020202020204" pitchFamily="34" charset="0"/>
              </a:rPr>
              <a:t> </a:t>
            </a:r>
            <a:r>
              <a:rPr lang="en-GB" sz="2000" dirty="0">
                <a:latin typeface="Arial Nova Light" panose="020B0304020202020204" pitchFamily="34" charset="0"/>
              </a:rPr>
              <a:t>del </a:t>
            </a:r>
            <a:r>
              <a:rPr lang="en-GB" sz="2000" dirty="0" err="1">
                <a:latin typeface="Arial Nova Light" panose="020B0304020202020204" pitchFamily="34" charset="0"/>
              </a:rPr>
              <a:t>modelado</a:t>
            </a:r>
            <a:r>
              <a:rPr lang="en-GB" sz="2000" dirty="0">
                <a:latin typeface="Arial Nova Light" panose="020B0304020202020204" pitchFamily="34" charset="0"/>
              </a:rPr>
              <a:t> para </a:t>
            </a:r>
            <a:r>
              <a:rPr lang="en-GB" sz="2000" dirty="0" err="1">
                <a:latin typeface="Arial Nova Light" panose="020B0304020202020204" pitchFamily="34" charset="0"/>
              </a:rPr>
              <a:t>apoyar</a:t>
            </a:r>
            <a:r>
              <a:rPr lang="en-GB" sz="2000" dirty="0">
                <a:latin typeface="Arial Nova Light" panose="020B0304020202020204" pitchFamily="34" charset="0"/>
              </a:rPr>
              <a:t> las </a:t>
            </a:r>
            <a:r>
              <a:rPr lang="en-GB" sz="2000" dirty="0" err="1">
                <a:latin typeface="Arial Nova Light" panose="020B0304020202020204" pitchFamily="34" charset="0"/>
              </a:rPr>
              <a:t>actividades</a:t>
            </a:r>
            <a:r>
              <a:rPr lang="en-GB" sz="2000" dirty="0">
                <a:latin typeface="Arial Nova Light" panose="020B0304020202020204" pitchFamily="34" charset="0"/>
              </a:rPr>
              <a:t> de </a:t>
            </a:r>
            <a:r>
              <a:rPr lang="en-GB" sz="2000" b="1" dirty="0" err="1">
                <a:latin typeface="Arial Nova Light" panose="020B0304020202020204" pitchFamily="34" charset="0"/>
              </a:rPr>
              <a:t>requisitado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diseño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análisis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verificación</a:t>
            </a:r>
            <a:r>
              <a:rPr lang="en-GB" sz="2000" b="1" dirty="0">
                <a:latin typeface="Arial Nova Light" panose="020B0304020202020204" pitchFamily="34" charset="0"/>
              </a:rPr>
              <a:t> y </a:t>
            </a:r>
            <a:r>
              <a:rPr lang="en-GB" sz="2000" b="1" dirty="0" err="1">
                <a:latin typeface="Arial Nova Light" panose="020B0304020202020204" pitchFamily="34" charset="0"/>
              </a:rPr>
              <a:t>validación</a:t>
            </a:r>
            <a:r>
              <a:rPr lang="en-GB" sz="2000" b="1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modelo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Las ventajas del MBSE:</a:t>
            </a:r>
          </a:p>
          <a:p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Mejora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la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comunicación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multidisciplinares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Muchas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personas, un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Permite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a las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empresas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diseñar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antes de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fabricarlos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tener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posibilita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analizar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anticipar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decisiones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que antes se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basaban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Facilita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la gestion de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sistemas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complejos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Los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se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crean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automáticamente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del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facilitando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su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mantenimiento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reduciendo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coste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esfuerzo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Herramientas</a:t>
            </a:r>
            <a:r>
              <a:rPr lang="en-US" dirty="0"/>
              <a:t> para la </a:t>
            </a:r>
            <a:r>
              <a:rPr lang="en-US" dirty="0" err="1"/>
              <a:t>ingeniería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para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 el uso extensivo de los modelos han aparecido nuevas herramientas.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171136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 simulan todos los elementos en el PC.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representan mediante modelos (ecuaciones/diagramas de bloques).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Simulación clásica.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 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arquitectura.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que las funciones se ejecutan correctamente.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el diseño detallado de los componentes.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simular en un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parte de control se codifica y se integra en la simulación.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simular en un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parte de control se codifica y se integra en la simulación.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programación.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la funcionalidad.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es el hardware real de la aplicación.</a:t>
            </a:r>
            <a:endParaRPr lang="es-E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tarjeta de control real se prueba contra una planta simulada (en tiempo real).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controlador es el hardware real de la aplicación.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se prueba contra una planta simulada (tiempo no real)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entradas-salidas.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integración hardware y software.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es 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hardaware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controlador se prueba contra una planta simulada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s-E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funciona como en una aplicación real.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entradas-salidas.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integración hardware y software.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en tiempo real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entradas/salidas.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control e integración del software y hardware de POTENCIA.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se reemplaza por un prototipo.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sistema real está disponible y RCP se utiliza mientras el HW de control se desarrolla para probar el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Se considera rápido por la flexibilidad de la plataforma de control, que normalmente utiliza MATLAB &amp; Simulink o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Labview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 código).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y herramientas de simulación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Se pueden integrar diversas herramientas en MBSE.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En centros de investigación y universidades nos centramos en el desarrollo de tecnología.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Universidad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039790" y="3648854"/>
              <a:ext cx="1796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Arial Nova Light" panose="020B0304020202020204" pitchFamily="34" charset="0"/>
                </a:rPr>
                <a:t>Conocimiento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Empresa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Arial Nova Light" panose="020B0304020202020204" pitchFamily="34" charset="0"/>
                </a:rPr>
                <a:t>Necesidad/reto</a:t>
              </a: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Nueva tecnología</a:t>
            </a: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Nueva aplicación</a:t>
            </a: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Ejemplos</a:t>
            </a:r>
            <a:r>
              <a:rPr lang="en-US" dirty="0"/>
              <a:t>: la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ingenieros</a:t>
            </a:r>
            <a:r>
              <a:rPr lang="en-US" dirty="0"/>
              <a:t> de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tema parece aburrido, pero las empresas apuestan por ello.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Empresas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2" b="55358"/>
          <a:stretch/>
        </p:blipFill>
        <p:spPr>
          <a:xfrm>
            <a:off x="2012327" y="2375451"/>
            <a:ext cx="4815858" cy="717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130814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032699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3513931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3513931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3513931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3757406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tema parece aburrido, pero las empresas apuestan por ello.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1" b="13427"/>
          <a:stretch/>
        </p:blipFill>
        <p:spPr>
          <a:xfrm>
            <a:off x="427147" y="2220687"/>
            <a:ext cx="5724525" cy="93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153345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2724464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y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MATLAB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y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Pero las empresas venden productos.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Nueva tecnología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Producto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Requisitos de cliente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Validación y verificación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Regulaciones y certificaciones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Gestión del riesgo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Estrategia de ventas y marketing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Gestión de proyectos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Servicio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post-venta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Las empresas industriales son responsables 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 todo el ciclo de vida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del producto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Ciclo de vida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una serie de etapas que un producto realiza durante su vida, desde la concepción hasta la retirada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Alguien identifica una necesidad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Alguien decide que necesita uno nuevo</a:t>
            </a: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Requisitos de cliente</a:t>
            </a: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Concepto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Requisitos de sistema</a:t>
            </a: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Arquitectura de sistema</a:t>
            </a: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Diseño detallado</a:t>
            </a: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Implementación</a:t>
            </a: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Testeo unitario</a:t>
            </a: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Integración de subsistemas</a:t>
            </a: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Testo y validación de sistema</a:t>
            </a: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Operación y mantenimiento</a:t>
            </a: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Actualización y retirada</a:t>
            </a: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Actualmente los productos son complejos y su ciclo de vida tiene muchas etapas.</a:t>
            </a:r>
          </a:p>
          <a:p>
            <a:r>
              <a:rPr lang="es-ES" dirty="0">
                <a:latin typeface="Arial Nova Light" panose="020B0304020202020204" pitchFamily="34" charset="0"/>
              </a:rPr>
              <a:t>Un sistema de energía típico está compuesto por electrónica de potencia, hardware de control y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Hardware de control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Software de control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Hardware de potencia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Se han propuesto diferentes metodologías para gestionar el ciclo de vida.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15584</TotalTime>
  <Words>2323</Words>
  <Application>Microsoft Office PowerPoint</Application>
  <PresentationFormat>Presentación en pantalla (4:3)</PresentationFormat>
  <Paragraphs>440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Fundamentos de la Ingeniería de Sistemas Basada en modelos para la gestion del ciclo de vida</vt:lpstr>
      <vt:lpstr>Contenidos</vt:lpstr>
      <vt:lpstr>Introducción</vt:lpstr>
      <vt:lpstr>Introducción</vt:lpstr>
      <vt:lpstr>Introducción</vt:lpstr>
      <vt:lpstr>Introducción</vt:lpstr>
      <vt:lpstr>Introducción</vt:lpstr>
      <vt:lpstr>Introducción</vt:lpstr>
      <vt:lpstr>Modelo en V</vt:lpstr>
      <vt:lpstr>Modelo en V</vt:lpstr>
      <vt:lpstr>Modelo en V (descomposición y diseño)</vt:lpstr>
      <vt:lpstr>Modelo en V</vt:lpstr>
      <vt:lpstr>Modelo en V (verificación y validación)</vt:lpstr>
      <vt:lpstr>Modelo en V (verificación y validación)</vt:lpstr>
      <vt:lpstr>Modelo en V (verificación y validación)</vt:lpstr>
      <vt:lpstr>Modelo en V (verificación y validación)</vt:lpstr>
      <vt:lpstr>Modelo en V para sistemas complejos</vt:lpstr>
      <vt:lpstr>Modelo en V para sistemas complejos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Herramientas para la ingeniería basada en modelos</vt:lpstr>
      <vt:lpstr>Herramientas para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MBSE y herramientas de simulación</vt:lpstr>
      <vt:lpstr>Ejemplos: la necesidad de ingenieros de sistema</vt:lpstr>
      <vt:lpstr>Empresas </vt:lpstr>
      <vt:lpstr>Companies </vt:lpstr>
      <vt:lpstr>Ingeniería de sistemas y modelos en MATLAB</vt:lpstr>
      <vt:lpstr>Modelo en V y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393</cp:revision>
  <cp:lastPrinted>2018-07-13T13:37:53Z</cp:lastPrinted>
  <dcterms:created xsi:type="dcterms:W3CDTF">2017-11-28T21:27:45Z</dcterms:created>
  <dcterms:modified xsi:type="dcterms:W3CDTF">2023-10-05T19:52:53Z</dcterms:modified>
</cp:coreProperties>
</file>